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462C01-908C-E744-91D1-4642CE174107}" v="1" dt="2024-05-12T14:27:48.5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24"/>
    <p:restoredTop sz="94717"/>
  </p:normalViewPr>
  <p:slideViewPr>
    <p:cSldViewPr snapToGrid="0">
      <p:cViewPr varScale="1">
        <p:scale>
          <a:sx n="175" d="100"/>
          <a:sy n="175" d="100"/>
        </p:scale>
        <p:origin x="174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17CDD3-0315-B645-BE47-9046930B3E59}" type="datetimeFigureOut">
              <a:rPr kumimoji="1" lang="zh-CN" altLang="en-US" smtClean="0"/>
              <a:t>2024/5/12</a:t>
            </a:fld>
            <a:endParaRPr kumimoji="1"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C33FFD-009B-154F-82EA-61D6B8DFB464}" type="slidenum">
              <a:rPr kumimoji="1" lang="zh-CN" altLang="en-US" smtClean="0"/>
              <a:t>‹#›</a:t>
            </a:fld>
            <a:endParaRPr kumimoji="1" lang="zh-CN" altLang="en-US"/>
          </a:p>
        </p:txBody>
      </p:sp>
    </p:spTree>
    <p:extLst>
      <p:ext uri="{BB962C8B-B14F-4D97-AF65-F5344CB8AC3E}">
        <p14:creationId xmlns:p14="http://schemas.microsoft.com/office/powerpoint/2010/main" val="3125685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kumimoji="1" lang="en-US" altLang="zh-CN" dirty="0"/>
              <a:t>You need to reed the whole article!!!</a:t>
            </a:r>
            <a:endParaRPr kumimoji="1" lang="zh-CN" altLang="en-US" dirty="0"/>
          </a:p>
        </p:txBody>
      </p:sp>
      <p:sp>
        <p:nvSpPr>
          <p:cNvPr id="4" name="灯片编号占位符 3"/>
          <p:cNvSpPr>
            <a:spLocks noGrp="1"/>
          </p:cNvSpPr>
          <p:nvPr>
            <p:ph type="sldNum" sz="quarter" idx="5"/>
          </p:nvPr>
        </p:nvSpPr>
        <p:spPr/>
        <p:txBody>
          <a:bodyPr/>
          <a:lstStyle/>
          <a:p>
            <a:fld id="{08C33FFD-009B-154F-82EA-61D6B8DFB464}" type="slidenum">
              <a:rPr kumimoji="1" lang="zh-CN" altLang="en-US" smtClean="0"/>
              <a:t>3</a:t>
            </a:fld>
            <a:endParaRPr kumimoji="1" lang="zh-CN" altLang="en-US"/>
          </a:p>
        </p:txBody>
      </p:sp>
    </p:spTree>
    <p:extLst>
      <p:ext uri="{BB962C8B-B14F-4D97-AF65-F5344CB8AC3E}">
        <p14:creationId xmlns:p14="http://schemas.microsoft.com/office/powerpoint/2010/main" val="3983556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D450B60-F9DF-9172-E9EF-EEAD15BCAE4A}"/>
              </a:ext>
            </a:extLst>
          </p:cNvPr>
          <p:cNvSpPr>
            <a:spLocks noGrp="1"/>
          </p:cNvSpPr>
          <p:nvPr>
            <p:ph type="ctrTitle"/>
          </p:nvPr>
        </p:nvSpPr>
        <p:spPr>
          <a:xfrm>
            <a:off x="1524000" y="1122363"/>
            <a:ext cx="9144000" cy="2387600"/>
          </a:xfrm>
        </p:spPr>
        <p:txBody>
          <a:bodyPr anchor="b"/>
          <a:lstStyle>
            <a:lvl1pPr algn="ctr">
              <a:defRPr sz="6000"/>
            </a:lvl1pPr>
          </a:lstStyle>
          <a:p>
            <a:r>
              <a:rPr kumimoji="1" lang="zh-CN" altLang="en-US"/>
              <a:t>单击此处编辑母版标题样式</a:t>
            </a:r>
          </a:p>
        </p:txBody>
      </p:sp>
      <p:sp>
        <p:nvSpPr>
          <p:cNvPr id="3" name="副标题 2">
            <a:extLst>
              <a:ext uri="{FF2B5EF4-FFF2-40B4-BE49-F238E27FC236}">
                <a16:creationId xmlns:a16="http://schemas.microsoft.com/office/drawing/2014/main" id="{53A8A855-229A-B1F9-8C9A-E65E5A0798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CN" altLang="en-US"/>
              <a:t>单击此处编辑母版副标题样式</a:t>
            </a:r>
          </a:p>
        </p:txBody>
      </p:sp>
      <p:sp>
        <p:nvSpPr>
          <p:cNvPr id="4" name="日期占位符 3">
            <a:extLst>
              <a:ext uri="{FF2B5EF4-FFF2-40B4-BE49-F238E27FC236}">
                <a16:creationId xmlns:a16="http://schemas.microsoft.com/office/drawing/2014/main" id="{EBFD04C8-1E5F-5EAD-FCB9-47C34FF6B14C}"/>
              </a:ext>
            </a:extLst>
          </p:cNvPr>
          <p:cNvSpPr>
            <a:spLocks noGrp="1"/>
          </p:cNvSpPr>
          <p:nvPr>
            <p:ph type="dt" sz="half" idx="10"/>
          </p:nvPr>
        </p:nvSpPr>
        <p:spPr/>
        <p:txBody>
          <a:bodyPr/>
          <a:lstStyle/>
          <a:p>
            <a:fld id="{51B19433-7C22-5B4C-BD39-712DB838A605}" type="datetimeFigureOut">
              <a:rPr kumimoji="1" lang="zh-CN" altLang="en-US" smtClean="0"/>
              <a:t>2024/5/12</a:t>
            </a:fld>
            <a:endParaRPr kumimoji="1" lang="zh-CN" altLang="en-US"/>
          </a:p>
        </p:txBody>
      </p:sp>
      <p:sp>
        <p:nvSpPr>
          <p:cNvPr id="5" name="页脚占位符 4">
            <a:extLst>
              <a:ext uri="{FF2B5EF4-FFF2-40B4-BE49-F238E27FC236}">
                <a16:creationId xmlns:a16="http://schemas.microsoft.com/office/drawing/2014/main" id="{0C31152B-5197-461D-3870-CB730C00EFFD}"/>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A2618B77-BD8D-7447-7098-2CD79474204C}"/>
              </a:ext>
            </a:extLst>
          </p:cNvPr>
          <p:cNvSpPr>
            <a:spLocks noGrp="1"/>
          </p:cNvSpPr>
          <p:nvPr>
            <p:ph type="sldNum" sz="quarter" idx="12"/>
          </p:nvPr>
        </p:nvSpPr>
        <p:spPr/>
        <p:txBody>
          <a:bodyPr/>
          <a:lstStyle/>
          <a:p>
            <a:fld id="{0265FA52-4272-2248-AC6B-25A99B80EBFD}" type="slidenum">
              <a:rPr kumimoji="1" lang="zh-CN" altLang="en-US" smtClean="0"/>
              <a:t>‹#›</a:t>
            </a:fld>
            <a:endParaRPr kumimoji="1" lang="zh-CN" altLang="en-US"/>
          </a:p>
        </p:txBody>
      </p:sp>
    </p:spTree>
    <p:extLst>
      <p:ext uri="{BB962C8B-B14F-4D97-AF65-F5344CB8AC3E}">
        <p14:creationId xmlns:p14="http://schemas.microsoft.com/office/powerpoint/2010/main" val="345194458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8FD01C-271F-ADA1-3C31-955FB30D754A}"/>
              </a:ext>
            </a:extLst>
          </p:cNvPr>
          <p:cNvSpPr>
            <a:spLocks noGrp="1"/>
          </p:cNvSpPr>
          <p:nvPr>
            <p:ph type="title"/>
          </p:nvPr>
        </p:nvSpPr>
        <p:spPr/>
        <p:txBody>
          <a:bodyPr/>
          <a:lstStyle/>
          <a:p>
            <a:r>
              <a:rPr kumimoji="1" lang="zh-CN" altLang="en-US"/>
              <a:t>单击此处编辑母版标题样式</a:t>
            </a:r>
          </a:p>
        </p:txBody>
      </p:sp>
      <p:sp>
        <p:nvSpPr>
          <p:cNvPr id="3" name="竖排文字占位符 2">
            <a:extLst>
              <a:ext uri="{FF2B5EF4-FFF2-40B4-BE49-F238E27FC236}">
                <a16:creationId xmlns:a16="http://schemas.microsoft.com/office/drawing/2014/main" id="{F2EC5123-C9E5-062E-E37D-C1D9E425B475}"/>
              </a:ext>
            </a:extLst>
          </p:cNvPr>
          <p:cNvSpPr>
            <a:spLocks noGrp="1"/>
          </p:cNvSpPr>
          <p:nvPr>
            <p:ph type="body" orient="vert" idx="1"/>
          </p:nvPr>
        </p:nvSpPr>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F7F4DF81-F1C0-3F29-BD69-AE4E79D5B945}"/>
              </a:ext>
            </a:extLst>
          </p:cNvPr>
          <p:cNvSpPr>
            <a:spLocks noGrp="1"/>
          </p:cNvSpPr>
          <p:nvPr>
            <p:ph type="dt" sz="half" idx="10"/>
          </p:nvPr>
        </p:nvSpPr>
        <p:spPr/>
        <p:txBody>
          <a:bodyPr/>
          <a:lstStyle/>
          <a:p>
            <a:fld id="{51B19433-7C22-5B4C-BD39-712DB838A605}" type="datetimeFigureOut">
              <a:rPr kumimoji="1" lang="zh-CN" altLang="en-US" smtClean="0"/>
              <a:t>2024/5/12</a:t>
            </a:fld>
            <a:endParaRPr kumimoji="1" lang="zh-CN" altLang="en-US"/>
          </a:p>
        </p:txBody>
      </p:sp>
      <p:sp>
        <p:nvSpPr>
          <p:cNvPr id="5" name="页脚占位符 4">
            <a:extLst>
              <a:ext uri="{FF2B5EF4-FFF2-40B4-BE49-F238E27FC236}">
                <a16:creationId xmlns:a16="http://schemas.microsoft.com/office/drawing/2014/main" id="{CA4258FA-92AC-74B4-3903-C5002AEAFFB5}"/>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D42BE138-E644-59FE-2E18-95CA18BCE51C}"/>
              </a:ext>
            </a:extLst>
          </p:cNvPr>
          <p:cNvSpPr>
            <a:spLocks noGrp="1"/>
          </p:cNvSpPr>
          <p:nvPr>
            <p:ph type="sldNum" sz="quarter" idx="12"/>
          </p:nvPr>
        </p:nvSpPr>
        <p:spPr/>
        <p:txBody>
          <a:bodyPr/>
          <a:lstStyle/>
          <a:p>
            <a:fld id="{0265FA52-4272-2248-AC6B-25A99B80EBFD}" type="slidenum">
              <a:rPr kumimoji="1" lang="zh-CN" altLang="en-US" smtClean="0"/>
              <a:t>‹#›</a:t>
            </a:fld>
            <a:endParaRPr kumimoji="1" lang="zh-CN" altLang="en-US"/>
          </a:p>
        </p:txBody>
      </p:sp>
    </p:spTree>
    <p:extLst>
      <p:ext uri="{BB962C8B-B14F-4D97-AF65-F5344CB8AC3E}">
        <p14:creationId xmlns:p14="http://schemas.microsoft.com/office/powerpoint/2010/main" val="185924262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665F571F-4B48-4FA0-A5C8-08F58AC778C5}"/>
              </a:ext>
            </a:extLst>
          </p:cNvPr>
          <p:cNvSpPr>
            <a:spLocks noGrp="1"/>
          </p:cNvSpPr>
          <p:nvPr>
            <p:ph type="title" orient="vert"/>
          </p:nvPr>
        </p:nvSpPr>
        <p:spPr>
          <a:xfrm>
            <a:off x="8724900" y="365125"/>
            <a:ext cx="2628900" cy="5811838"/>
          </a:xfrm>
        </p:spPr>
        <p:txBody>
          <a:bodyPr vert="eaVert"/>
          <a:lstStyle/>
          <a:p>
            <a:r>
              <a:rPr kumimoji="1" lang="zh-CN" altLang="en-US"/>
              <a:t>单击此处编辑母版标题样式</a:t>
            </a:r>
          </a:p>
        </p:txBody>
      </p:sp>
      <p:sp>
        <p:nvSpPr>
          <p:cNvPr id="3" name="竖排文字占位符 2">
            <a:extLst>
              <a:ext uri="{FF2B5EF4-FFF2-40B4-BE49-F238E27FC236}">
                <a16:creationId xmlns:a16="http://schemas.microsoft.com/office/drawing/2014/main" id="{2B23C047-A462-998D-CB1C-32E5783629DB}"/>
              </a:ext>
            </a:extLst>
          </p:cNvPr>
          <p:cNvSpPr>
            <a:spLocks noGrp="1"/>
          </p:cNvSpPr>
          <p:nvPr>
            <p:ph type="body" orient="vert" idx="1"/>
          </p:nvPr>
        </p:nvSpPr>
        <p:spPr>
          <a:xfrm>
            <a:off x="838200" y="365125"/>
            <a:ext cx="7734300" cy="5811838"/>
          </a:xfrm>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9EDF231A-0F0D-F439-8240-D4A6D4D169D5}"/>
              </a:ext>
            </a:extLst>
          </p:cNvPr>
          <p:cNvSpPr>
            <a:spLocks noGrp="1"/>
          </p:cNvSpPr>
          <p:nvPr>
            <p:ph type="dt" sz="half" idx="10"/>
          </p:nvPr>
        </p:nvSpPr>
        <p:spPr/>
        <p:txBody>
          <a:bodyPr/>
          <a:lstStyle/>
          <a:p>
            <a:fld id="{51B19433-7C22-5B4C-BD39-712DB838A605}" type="datetimeFigureOut">
              <a:rPr kumimoji="1" lang="zh-CN" altLang="en-US" smtClean="0"/>
              <a:t>2024/5/12</a:t>
            </a:fld>
            <a:endParaRPr kumimoji="1" lang="zh-CN" altLang="en-US"/>
          </a:p>
        </p:txBody>
      </p:sp>
      <p:sp>
        <p:nvSpPr>
          <p:cNvPr id="5" name="页脚占位符 4">
            <a:extLst>
              <a:ext uri="{FF2B5EF4-FFF2-40B4-BE49-F238E27FC236}">
                <a16:creationId xmlns:a16="http://schemas.microsoft.com/office/drawing/2014/main" id="{56C0A672-5F65-627B-97DA-1F4000DAD219}"/>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C35E0B4C-45A4-4F48-1F1A-70EC67130189}"/>
              </a:ext>
            </a:extLst>
          </p:cNvPr>
          <p:cNvSpPr>
            <a:spLocks noGrp="1"/>
          </p:cNvSpPr>
          <p:nvPr>
            <p:ph type="sldNum" sz="quarter" idx="12"/>
          </p:nvPr>
        </p:nvSpPr>
        <p:spPr/>
        <p:txBody>
          <a:bodyPr/>
          <a:lstStyle/>
          <a:p>
            <a:fld id="{0265FA52-4272-2248-AC6B-25A99B80EBFD}" type="slidenum">
              <a:rPr kumimoji="1" lang="zh-CN" altLang="en-US" smtClean="0"/>
              <a:t>‹#›</a:t>
            </a:fld>
            <a:endParaRPr kumimoji="1" lang="zh-CN" altLang="en-US"/>
          </a:p>
        </p:txBody>
      </p:sp>
    </p:spTree>
    <p:extLst>
      <p:ext uri="{BB962C8B-B14F-4D97-AF65-F5344CB8AC3E}">
        <p14:creationId xmlns:p14="http://schemas.microsoft.com/office/powerpoint/2010/main" val="375955600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122FFDE-5944-2FEC-5314-75693C221BE4}"/>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id="{B9C1952B-34B8-7CDA-C590-4C474B04B38B}"/>
              </a:ext>
            </a:extLst>
          </p:cNvPr>
          <p:cNvSpPr>
            <a:spLocks noGrp="1"/>
          </p:cNvSpPr>
          <p:nvPr>
            <p:ph idx="1"/>
          </p:nvPr>
        </p:nvSpPr>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C5A5173E-CE5E-9A51-E90E-D4059B8383BD}"/>
              </a:ext>
            </a:extLst>
          </p:cNvPr>
          <p:cNvSpPr>
            <a:spLocks noGrp="1"/>
          </p:cNvSpPr>
          <p:nvPr>
            <p:ph type="dt" sz="half" idx="10"/>
          </p:nvPr>
        </p:nvSpPr>
        <p:spPr/>
        <p:txBody>
          <a:bodyPr/>
          <a:lstStyle/>
          <a:p>
            <a:fld id="{51B19433-7C22-5B4C-BD39-712DB838A605}" type="datetimeFigureOut">
              <a:rPr kumimoji="1" lang="zh-CN" altLang="en-US" smtClean="0"/>
              <a:t>2024/5/12</a:t>
            </a:fld>
            <a:endParaRPr kumimoji="1" lang="zh-CN" altLang="en-US"/>
          </a:p>
        </p:txBody>
      </p:sp>
      <p:sp>
        <p:nvSpPr>
          <p:cNvPr id="5" name="页脚占位符 4">
            <a:extLst>
              <a:ext uri="{FF2B5EF4-FFF2-40B4-BE49-F238E27FC236}">
                <a16:creationId xmlns:a16="http://schemas.microsoft.com/office/drawing/2014/main" id="{AC8EB668-E49C-ED5A-9CCA-0227BEADBE52}"/>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0876E75F-EE1C-9217-FC5F-872F1DA65BAE}"/>
              </a:ext>
            </a:extLst>
          </p:cNvPr>
          <p:cNvSpPr>
            <a:spLocks noGrp="1"/>
          </p:cNvSpPr>
          <p:nvPr>
            <p:ph type="sldNum" sz="quarter" idx="12"/>
          </p:nvPr>
        </p:nvSpPr>
        <p:spPr/>
        <p:txBody>
          <a:bodyPr/>
          <a:lstStyle/>
          <a:p>
            <a:fld id="{0265FA52-4272-2248-AC6B-25A99B80EBFD}" type="slidenum">
              <a:rPr kumimoji="1" lang="zh-CN" altLang="en-US" smtClean="0"/>
              <a:t>‹#›</a:t>
            </a:fld>
            <a:endParaRPr kumimoji="1" lang="zh-CN" altLang="en-US"/>
          </a:p>
        </p:txBody>
      </p:sp>
    </p:spTree>
    <p:extLst>
      <p:ext uri="{BB962C8B-B14F-4D97-AF65-F5344CB8AC3E}">
        <p14:creationId xmlns:p14="http://schemas.microsoft.com/office/powerpoint/2010/main" val="25796502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ECD094-DE6F-9F14-AC47-C278C10B9A5A}"/>
              </a:ext>
            </a:extLst>
          </p:cNvPr>
          <p:cNvSpPr>
            <a:spLocks noGrp="1"/>
          </p:cNvSpPr>
          <p:nvPr>
            <p:ph type="title"/>
          </p:nvPr>
        </p:nvSpPr>
        <p:spPr>
          <a:xfrm>
            <a:off x="831850" y="1709738"/>
            <a:ext cx="10515600" cy="2852737"/>
          </a:xfrm>
        </p:spPr>
        <p:txBody>
          <a:bodyPr anchor="b"/>
          <a:lstStyle>
            <a:lvl1pPr>
              <a:defRPr sz="6000"/>
            </a:lvl1pPr>
          </a:lstStyle>
          <a:p>
            <a:r>
              <a:rPr kumimoji="1" lang="zh-CN" altLang="en-US"/>
              <a:t>单击此处编辑母版标题样式</a:t>
            </a:r>
          </a:p>
        </p:txBody>
      </p:sp>
      <p:sp>
        <p:nvSpPr>
          <p:cNvPr id="3" name="文本占位符 2">
            <a:extLst>
              <a:ext uri="{FF2B5EF4-FFF2-40B4-BE49-F238E27FC236}">
                <a16:creationId xmlns:a16="http://schemas.microsoft.com/office/drawing/2014/main" id="{D18635CC-A5B4-A87F-DB69-B0E4475931B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zh-CN" altLang="en-US"/>
              <a:t>单击此处编辑母版文本样式</a:t>
            </a:r>
          </a:p>
        </p:txBody>
      </p:sp>
      <p:sp>
        <p:nvSpPr>
          <p:cNvPr id="4" name="日期占位符 3">
            <a:extLst>
              <a:ext uri="{FF2B5EF4-FFF2-40B4-BE49-F238E27FC236}">
                <a16:creationId xmlns:a16="http://schemas.microsoft.com/office/drawing/2014/main" id="{D46B7F00-B7DE-15BC-A1F7-8BD799243001}"/>
              </a:ext>
            </a:extLst>
          </p:cNvPr>
          <p:cNvSpPr>
            <a:spLocks noGrp="1"/>
          </p:cNvSpPr>
          <p:nvPr>
            <p:ph type="dt" sz="half" idx="10"/>
          </p:nvPr>
        </p:nvSpPr>
        <p:spPr/>
        <p:txBody>
          <a:bodyPr/>
          <a:lstStyle/>
          <a:p>
            <a:fld id="{51B19433-7C22-5B4C-BD39-712DB838A605}" type="datetimeFigureOut">
              <a:rPr kumimoji="1" lang="zh-CN" altLang="en-US" smtClean="0"/>
              <a:t>2024/5/12</a:t>
            </a:fld>
            <a:endParaRPr kumimoji="1" lang="zh-CN" altLang="en-US"/>
          </a:p>
        </p:txBody>
      </p:sp>
      <p:sp>
        <p:nvSpPr>
          <p:cNvPr id="5" name="页脚占位符 4">
            <a:extLst>
              <a:ext uri="{FF2B5EF4-FFF2-40B4-BE49-F238E27FC236}">
                <a16:creationId xmlns:a16="http://schemas.microsoft.com/office/drawing/2014/main" id="{492DAFD9-418A-323F-68AA-2062BE6F7FDE}"/>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5FFFDB21-CFCD-FBF8-C10D-10AE92872D3C}"/>
              </a:ext>
            </a:extLst>
          </p:cNvPr>
          <p:cNvSpPr>
            <a:spLocks noGrp="1"/>
          </p:cNvSpPr>
          <p:nvPr>
            <p:ph type="sldNum" sz="quarter" idx="12"/>
          </p:nvPr>
        </p:nvSpPr>
        <p:spPr/>
        <p:txBody>
          <a:bodyPr/>
          <a:lstStyle/>
          <a:p>
            <a:fld id="{0265FA52-4272-2248-AC6B-25A99B80EBFD}" type="slidenum">
              <a:rPr kumimoji="1" lang="zh-CN" altLang="en-US" smtClean="0"/>
              <a:t>‹#›</a:t>
            </a:fld>
            <a:endParaRPr kumimoji="1" lang="zh-CN" altLang="en-US"/>
          </a:p>
        </p:txBody>
      </p:sp>
    </p:spTree>
    <p:extLst>
      <p:ext uri="{BB962C8B-B14F-4D97-AF65-F5344CB8AC3E}">
        <p14:creationId xmlns:p14="http://schemas.microsoft.com/office/powerpoint/2010/main" val="226127204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06B4F8A-2C0D-5FCE-6137-A1A33CFCE20B}"/>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id="{B2576A35-6E47-FB54-B5B1-096125A2B857}"/>
              </a:ext>
            </a:extLst>
          </p:cNvPr>
          <p:cNvSpPr>
            <a:spLocks noGrp="1"/>
          </p:cNvSpPr>
          <p:nvPr>
            <p:ph sz="half" idx="1"/>
          </p:nvPr>
        </p:nvSpPr>
        <p:spPr>
          <a:xfrm>
            <a:off x="838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内容占位符 3">
            <a:extLst>
              <a:ext uri="{FF2B5EF4-FFF2-40B4-BE49-F238E27FC236}">
                <a16:creationId xmlns:a16="http://schemas.microsoft.com/office/drawing/2014/main" id="{636D1847-B4CA-F488-EAD2-44DC0449DFAF}"/>
              </a:ext>
            </a:extLst>
          </p:cNvPr>
          <p:cNvSpPr>
            <a:spLocks noGrp="1"/>
          </p:cNvSpPr>
          <p:nvPr>
            <p:ph sz="half" idx="2"/>
          </p:nvPr>
        </p:nvSpPr>
        <p:spPr>
          <a:xfrm>
            <a:off x="6172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日期占位符 4">
            <a:extLst>
              <a:ext uri="{FF2B5EF4-FFF2-40B4-BE49-F238E27FC236}">
                <a16:creationId xmlns:a16="http://schemas.microsoft.com/office/drawing/2014/main" id="{FABC1B43-C6DD-BEA5-4D9B-28420ACF2AFF}"/>
              </a:ext>
            </a:extLst>
          </p:cNvPr>
          <p:cNvSpPr>
            <a:spLocks noGrp="1"/>
          </p:cNvSpPr>
          <p:nvPr>
            <p:ph type="dt" sz="half" idx="10"/>
          </p:nvPr>
        </p:nvSpPr>
        <p:spPr/>
        <p:txBody>
          <a:bodyPr/>
          <a:lstStyle/>
          <a:p>
            <a:fld id="{51B19433-7C22-5B4C-BD39-712DB838A605}" type="datetimeFigureOut">
              <a:rPr kumimoji="1" lang="zh-CN" altLang="en-US" smtClean="0"/>
              <a:t>2024/5/12</a:t>
            </a:fld>
            <a:endParaRPr kumimoji="1" lang="zh-CN" altLang="en-US"/>
          </a:p>
        </p:txBody>
      </p:sp>
      <p:sp>
        <p:nvSpPr>
          <p:cNvPr id="6" name="页脚占位符 5">
            <a:extLst>
              <a:ext uri="{FF2B5EF4-FFF2-40B4-BE49-F238E27FC236}">
                <a16:creationId xmlns:a16="http://schemas.microsoft.com/office/drawing/2014/main" id="{BDFA9BB2-D16F-E3BA-0899-A500A5B99F22}"/>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4FA344FF-6B7A-5CEB-68D1-647F960E8B91}"/>
              </a:ext>
            </a:extLst>
          </p:cNvPr>
          <p:cNvSpPr>
            <a:spLocks noGrp="1"/>
          </p:cNvSpPr>
          <p:nvPr>
            <p:ph type="sldNum" sz="quarter" idx="12"/>
          </p:nvPr>
        </p:nvSpPr>
        <p:spPr/>
        <p:txBody>
          <a:bodyPr/>
          <a:lstStyle/>
          <a:p>
            <a:fld id="{0265FA52-4272-2248-AC6B-25A99B80EBFD}" type="slidenum">
              <a:rPr kumimoji="1" lang="zh-CN" altLang="en-US" smtClean="0"/>
              <a:t>‹#›</a:t>
            </a:fld>
            <a:endParaRPr kumimoji="1" lang="zh-CN" altLang="en-US"/>
          </a:p>
        </p:txBody>
      </p:sp>
    </p:spTree>
    <p:extLst>
      <p:ext uri="{BB962C8B-B14F-4D97-AF65-F5344CB8AC3E}">
        <p14:creationId xmlns:p14="http://schemas.microsoft.com/office/powerpoint/2010/main" val="34411995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ECD5EB5-F981-3A5F-7EB7-A115FE5CB2CA}"/>
              </a:ext>
            </a:extLst>
          </p:cNvPr>
          <p:cNvSpPr>
            <a:spLocks noGrp="1"/>
          </p:cNvSpPr>
          <p:nvPr>
            <p:ph type="title"/>
          </p:nvPr>
        </p:nvSpPr>
        <p:spPr>
          <a:xfrm>
            <a:off x="839788" y="365125"/>
            <a:ext cx="10515600" cy="1325563"/>
          </a:xfrm>
        </p:spPr>
        <p:txBody>
          <a:bodyPr/>
          <a:lstStyle/>
          <a:p>
            <a:r>
              <a:rPr kumimoji="1" lang="zh-CN" altLang="en-US"/>
              <a:t>单击此处编辑母版标题样式</a:t>
            </a:r>
          </a:p>
        </p:txBody>
      </p:sp>
      <p:sp>
        <p:nvSpPr>
          <p:cNvPr id="3" name="文本占位符 2">
            <a:extLst>
              <a:ext uri="{FF2B5EF4-FFF2-40B4-BE49-F238E27FC236}">
                <a16:creationId xmlns:a16="http://schemas.microsoft.com/office/drawing/2014/main" id="{7C604E1E-613D-1682-68BE-642A7933BE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4" name="内容占位符 3">
            <a:extLst>
              <a:ext uri="{FF2B5EF4-FFF2-40B4-BE49-F238E27FC236}">
                <a16:creationId xmlns:a16="http://schemas.microsoft.com/office/drawing/2014/main" id="{A7327649-358D-14DA-D5B8-8670DB13545F}"/>
              </a:ext>
            </a:extLst>
          </p:cNvPr>
          <p:cNvSpPr>
            <a:spLocks noGrp="1"/>
          </p:cNvSpPr>
          <p:nvPr>
            <p:ph sz="half" idx="2"/>
          </p:nvPr>
        </p:nvSpPr>
        <p:spPr>
          <a:xfrm>
            <a:off x="839788" y="2505075"/>
            <a:ext cx="5157787"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文本占位符 4">
            <a:extLst>
              <a:ext uri="{FF2B5EF4-FFF2-40B4-BE49-F238E27FC236}">
                <a16:creationId xmlns:a16="http://schemas.microsoft.com/office/drawing/2014/main" id="{8CE1FA60-7497-87ED-2818-3A29C7064A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6" name="内容占位符 5">
            <a:extLst>
              <a:ext uri="{FF2B5EF4-FFF2-40B4-BE49-F238E27FC236}">
                <a16:creationId xmlns:a16="http://schemas.microsoft.com/office/drawing/2014/main" id="{C4C3272E-1C7C-B999-D279-054E940EE05F}"/>
              </a:ext>
            </a:extLst>
          </p:cNvPr>
          <p:cNvSpPr>
            <a:spLocks noGrp="1"/>
          </p:cNvSpPr>
          <p:nvPr>
            <p:ph sz="quarter" idx="4"/>
          </p:nvPr>
        </p:nvSpPr>
        <p:spPr>
          <a:xfrm>
            <a:off x="6172200" y="2505075"/>
            <a:ext cx="5183188"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7" name="日期占位符 6">
            <a:extLst>
              <a:ext uri="{FF2B5EF4-FFF2-40B4-BE49-F238E27FC236}">
                <a16:creationId xmlns:a16="http://schemas.microsoft.com/office/drawing/2014/main" id="{2CFFD9F3-D319-E435-9B23-FC9A8AA6330C}"/>
              </a:ext>
            </a:extLst>
          </p:cNvPr>
          <p:cNvSpPr>
            <a:spLocks noGrp="1"/>
          </p:cNvSpPr>
          <p:nvPr>
            <p:ph type="dt" sz="half" idx="10"/>
          </p:nvPr>
        </p:nvSpPr>
        <p:spPr/>
        <p:txBody>
          <a:bodyPr/>
          <a:lstStyle/>
          <a:p>
            <a:fld id="{51B19433-7C22-5B4C-BD39-712DB838A605}" type="datetimeFigureOut">
              <a:rPr kumimoji="1" lang="zh-CN" altLang="en-US" smtClean="0"/>
              <a:t>2024/5/12</a:t>
            </a:fld>
            <a:endParaRPr kumimoji="1" lang="zh-CN" altLang="en-US"/>
          </a:p>
        </p:txBody>
      </p:sp>
      <p:sp>
        <p:nvSpPr>
          <p:cNvPr id="8" name="页脚占位符 7">
            <a:extLst>
              <a:ext uri="{FF2B5EF4-FFF2-40B4-BE49-F238E27FC236}">
                <a16:creationId xmlns:a16="http://schemas.microsoft.com/office/drawing/2014/main" id="{EA340E0F-A91D-64AA-021A-4388F3E8ECCF}"/>
              </a:ext>
            </a:extLst>
          </p:cNvPr>
          <p:cNvSpPr>
            <a:spLocks noGrp="1"/>
          </p:cNvSpPr>
          <p:nvPr>
            <p:ph type="ftr" sz="quarter" idx="11"/>
          </p:nvPr>
        </p:nvSpPr>
        <p:spPr/>
        <p:txBody>
          <a:bodyPr/>
          <a:lstStyle/>
          <a:p>
            <a:endParaRPr kumimoji="1" lang="zh-CN" altLang="en-US"/>
          </a:p>
        </p:txBody>
      </p:sp>
      <p:sp>
        <p:nvSpPr>
          <p:cNvPr id="9" name="灯片编号占位符 8">
            <a:extLst>
              <a:ext uri="{FF2B5EF4-FFF2-40B4-BE49-F238E27FC236}">
                <a16:creationId xmlns:a16="http://schemas.microsoft.com/office/drawing/2014/main" id="{85D3A026-E246-E84A-9BB1-C39A69233FFE}"/>
              </a:ext>
            </a:extLst>
          </p:cNvPr>
          <p:cNvSpPr>
            <a:spLocks noGrp="1"/>
          </p:cNvSpPr>
          <p:nvPr>
            <p:ph type="sldNum" sz="quarter" idx="12"/>
          </p:nvPr>
        </p:nvSpPr>
        <p:spPr/>
        <p:txBody>
          <a:bodyPr/>
          <a:lstStyle/>
          <a:p>
            <a:fld id="{0265FA52-4272-2248-AC6B-25A99B80EBFD}" type="slidenum">
              <a:rPr kumimoji="1" lang="zh-CN" altLang="en-US" smtClean="0"/>
              <a:t>‹#›</a:t>
            </a:fld>
            <a:endParaRPr kumimoji="1" lang="zh-CN" altLang="en-US"/>
          </a:p>
        </p:txBody>
      </p:sp>
    </p:spTree>
    <p:extLst>
      <p:ext uri="{BB962C8B-B14F-4D97-AF65-F5344CB8AC3E}">
        <p14:creationId xmlns:p14="http://schemas.microsoft.com/office/powerpoint/2010/main" val="366043812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2EEC339-2640-E9AE-F4D4-6A606E7EC659}"/>
              </a:ext>
            </a:extLst>
          </p:cNvPr>
          <p:cNvSpPr>
            <a:spLocks noGrp="1"/>
          </p:cNvSpPr>
          <p:nvPr>
            <p:ph type="title"/>
          </p:nvPr>
        </p:nvSpPr>
        <p:spPr/>
        <p:txBody>
          <a:bodyPr/>
          <a:lstStyle/>
          <a:p>
            <a:r>
              <a:rPr kumimoji="1" lang="zh-CN" altLang="en-US"/>
              <a:t>单击此处编辑母版标题样式</a:t>
            </a:r>
          </a:p>
        </p:txBody>
      </p:sp>
      <p:sp>
        <p:nvSpPr>
          <p:cNvPr id="3" name="日期占位符 2">
            <a:extLst>
              <a:ext uri="{FF2B5EF4-FFF2-40B4-BE49-F238E27FC236}">
                <a16:creationId xmlns:a16="http://schemas.microsoft.com/office/drawing/2014/main" id="{F1974F5C-0CFE-79B5-89BE-521406C06EC9}"/>
              </a:ext>
            </a:extLst>
          </p:cNvPr>
          <p:cNvSpPr>
            <a:spLocks noGrp="1"/>
          </p:cNvSpPr>
          <p:nvPr>
            <p:ph type="dt" sz="half" idx="10"/>
          </p:nvPr>
        </p:nvSpPr>
        <p:spPr/>
        <p:txBody>
          <a:bodyPr/>
          <a:lstStyle/>
          <a:p>
            <a:fld id="{51B19433-7C22-5B4C-BD39-712DB838A605}" type="datetimeFigureOut">
              <a:rPr kumimoji="1" lang="zh-CN" altLang="en-US" smtClean="0"/>
              <a:t>2024/5/12</a:t>
            </a:fld>
            <a:endParaRPr kumimoji="1" lang="zh-CN" altLang="en-US"/>
          </a:p>
        </p:txBody>
      </p:sp>
      <p:sp>
        <p:nvSpPr>
          <p:cNvPr id="4" name="页脚占位符 3">
            <a:extLst>
              <a:ext uri="{FF2B5EF4-FFF2-40B4-BE49-F238E27FC236}">
                <a16:creationId xmlns:a16="http://schemas.microsoft.com/office/drawing/2014/main" id="{8781FC0B-3FC7-11C5-1D51-E3BD77C7D7C2}"/>
              </a:ext>
            </a:extLst>
          </p:cNvPr>
          <p:cNvSpPr>
            <a:spLocks noGrp="1"/>
          </p:cNvSpPr>
          <p:nvPr>
            <p:ph type="ftr" sz="quarter" idx="11"/>
          </p:nvPr>
        </p:nvSpPr>
        <p:spPr/>
        <p:txBody>
          <a:bodyPr/>
          <a:lstStyle/>
          <a:p>
            <a:endParaRPr kumimoji="1" lang="zh-CN" altLang="en-US"/>
          </a:p>
        </p:txBody>
      </p:sp>
      <p:sp>
        <p:nvSpPr>
          <p:cNvPr id="5" name="灯片编号占位符 4">
            <a:extLst>
              <a:ext uri="{FF2B5EF4-FFF2-40B4-BE49-F238E27FC236}">
                <a16:creationId xmlns:a16="http://schemas.microsoft.com/office/drawing/2014/main" id="{88649CEB-3AF1-841D-3B9C-82BF9826A384}"/>
              </a:ext>
            </a:extLst>
          </p:cNvPr>
          <p:cNvSpPr>
            <a:spLocks noGrp="1"/>
          </p:cNvSpPr>
          <p:nvPr>
            <p:ph type="sldNum" sz="quarter" idx="12"/>
          </p:nvPr>
        </p:nvSpPr>
        <p:spPr/>
        <p:txBody>
          <a:bodyPr/>
          <a:lstStyle/>
          <a:p>
            <a:fld id="{0265FA52-4272-2248-AC6B-25A99B80EBFD}" type="slidenum">
              <a:rPr kumimoji="1" lang="zh-CN" altLang="en-US" smtClean="0"/>
              <a:t>‹#›</a:t>
            </a:fld>
            <a:endParaRPr kumimoji="1" lang="zh-CN" altLang="en-US"/>
          </a:p>
        </p:txBody>
      </p:sp>
    </p:spTree>
    <p:extLst>
      <p:ext uri="{BB962C8B-B14F-4D97-AF65-F5344CB8AC3E}">
        <p14:creationId xmlns:p14="http://schemas.microsoft.com/office/powerpoint/2010/main" val="295355702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698D21BC-EBD1-348C-0D57-3D082938D1F1}"/>
              </a:ext>
            </a:extLst>
          </p:cNvPr>
          <p:cNvSpPr>
            <a:spLocks noGrp="1"/>
          </p:cNvSpPr>
          <p:nvPr>
            <p:ph type="dt" sz="half" idx="10"/>
          </p:nvPr>
        </p:nvSpPr>
        <p:spPr/>
        <p:txBody>
          <a:bodyPr/>
          <a:lstStyle/>
          <a:p>
            <a:fld id="{51B19433-7C22-5B4C-BD39-712DB838A605}" type="datetimeFigureOut">
              <a:rPr kumimoji="1" lang="zh-CN" altLang="en-US" smtClean="0"/>
              <a:t>2024/5/12</a:t>
            </a:fld>
            <a:endParaRPr kumimoji="1" lang="zh-CN" altLang="en-US"/>
          </a:p>
        </p:txBody>
      </p:sp>
      <p:sp>
        <p:nvSpPr>
          <p:cNvPr id="3" name="页脚占位符 2">
            <a:extLst>
              <a:ext uri="{FF2B5EF4-FFF2-40B4-BE49-F238E27FC236}">
                <a16:creationId xmlns:a16="http://schemas.microsoft.com/office/drawing/2014/main" id="{C1256EC5-D2BE-2CF9-5BF4-C5745A25CE5F}"/>
              </a:ext>
            </a:extLst>
          </p:cNvPr>
          <p:cNvSpPr>
            <a:spLocks noGrp="1"/>
          </p:cNvSpPr>
          <p:nvPr>
            <p:ph type="ftr" sz="quarter" idx="11"/>
          </p:nvPr>
        </p:nvSpPr>
        <p:spPr/>
        <p:txBody>
          <a:bodyPr/>
          <a:lstStyle/>
          <a:p>
            <a:endParaRPr kumimoji="1" lang="zh-CN" altLang="en-US"/>
          </a:p>
        </p:txBody>
      </p:sp>
      <p:sp>
        <p:nvSpPr>
          <p:cNvPr id="4" name="灯片编号占位符 3">
            <a:extLst>
              <a:ext uri="{FF2B5EF4-FFF2-40B4-BE49-F238E27FC236}">
                <a16:creationId xmlns:a16="http://schemas.microsoft.com/office/drawing/2014/main" id="{F585E590-96B3-307A-9F15-D7F635C475B8}"/>
              </a:ext>
            </a:extLst>
          </p:cNvPr>
          <p:cNvSpPr>
            <a:spLocks noGrp="1"/>
          </p:cNvSpPr>
          <p:nvPr>
            <p:ph type="sldNum" sz="quarter" idx="12"/>
          </p:nvPr>
        </p:nvSpPr>
        <p:spPr/>
        <p:txBody>
          <a:bodyPr/>
          <a:lstStyle/>
          <a:p>
            <a:fld id="{0265FA52-4272-2248-AC6B-25A99B80EBFD}" type="slidenum">
              <a:rPr kumimoji="1" lang="zh-CN" altLang="en-US" smtClean="0"/>
              <a:t>‹#›</a:t>
            </a:fld>
            <a:endParaRPr kumimoji="1" lang="zh-CN" altLang="en-US"/>
          </a:p>
        </p:txBody>
      </p:sp>
    </p:spTree>
    <p:extLst>
      <p:ext uri="{BB962C8B-B14F-4D97-AF65-F5344CB8AC3E}">
        <p14:creationId xmlns:p14="http://schemas.microsoft.com/office/powerpoint/2010/main" val="293629911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19BDB9B-7EC6-BD9D-E0C3-4C38DD060AC2}"/>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内容占位符 2">
            <a:extLst>
              <a:ext uri="{FF2B5EF4-FFF2-40B4-BE49-F238E27FC236}">
                <a16:creationId xmlns:a16="http://schemas.microsoft.com/office/drawing/2014/main" id="{5BA1ADDB-AE45-30EB-D4B3-7E1E17AA54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文本占位符 3">
            <a:extLst>
              <a:ext uri="{FF2B5EF4-FFF2-40B4-BE49-F238E27FC236}">
                <a16:creationId xmlns:a16="http://schemas.microsoft.com/office/drawing/2014/main" id="{14D4D106-7982-3CDA-2ACA-1EE4059DA0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id="{7A889347-4F86-9193-A9E0-B608FE2D7533}"/>
              </a:ext>
            </a:extLst>
          </p:cNvPr>
          <p:cNvSpPr>
            <a:spLocks noGrp="1"/>
          </p:cNvSpPr>
          <p:nvPr>
            <p:ph type="dt" sz="half" idx="10"/>
          </p:nvPr>
        </p:nvSpPr>
        <p:spPr/>
        <p:txBody>
          <a:bodyPr/>
          <a:lstStyle/>
          <a:p>
            <a:fld id="{51B19433-7C22-5B4C-BD39-712DB838A605}" type="datetimeFigureOut">
              <a:rPr kumimoji="1" lang="zh-CN" altLang="en-US" smtClean="0"/>
              <a:t>2024/5/12</a:t>
            </a:fld>
            <a:endParaRPr kumimoji="1" lang="zh-CN" altLang="en-US"/>
          </a:p>
        </p:txBody>
      </p:sp>
      <p:sp>
        <p:nvSpPr>
          <p:cNvPr id="6" name="页脚占位符 5">
            <a:extLst>
              <a:ext uri="{FF2B5EF4-FFF2-40B4-BE49-F238E27FC236}">
                <a16:creationId xmlns:a16="http://schemas.microsoft.com/office/drawing/2014/main" id="{66A7EC7D-DD40-7E4A-849A-798A24329247}"/>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1024CAE7-5FEF-7E32-3A34-E2D859516833}"/>
              </a:ext>
            </a:extLst>
          </p:cNvPr>
          <p:cNvSpPr>
            <a:spLocks noGrp="1"/>
          </p:cNvSpPr>
          <p:nvPr>
            <p:ph type="sldNum" sz="quarter" idx="12"/>
          </p:nvPr>
        </p:nvSpPr>
        <p:spPr/>
        <p:txBody>
          <a:bodyPr/>
          <a:lstStyle/>
          <a:p>
            <a:fld id="{0265FA52-4272-2248-AC6B-25A99B80EBFD}" type="slidenum">
              <a:rPr kumimoji="1" lang="zh-CN" altLang="en-US" smtClean="0"/>
              <a:t>‹#›</a:t>
            </a:fld>
            <a:endParaRPr kumimoji="1" lang="zh-CN" altLang="en-US"/>
          </a:p>
        </p:txBody>
      </p:sp>
    </p:spTree>
    <p:extLst>
      <p:ext uri="{BB962C8B-B14F-4D97-AF65-F5344CB8AC3E}">
        <p14:creationId xmlns:p14="http://schemas.microsoft.com/office/powerpoint/2010/main" val="266802042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C9C1B91-BB08-5443-1412-90E2A37CA891}"/>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图片占位符 2">
            <a:extLst>
              <a:ext uri="{FF2B5EF4-FFF2-40B4-BE49-F238E27FC236}">
                <a16:creationId xmlns:a16="http://schemas.microsoft.com/office/drawing/2014/main" id="{471C63DC-414F-9FC0-9DA7-331FBB6BAD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CN" altLang="en-US"/>
          </a:p>
        </p:txBody>
      </p:sp>
      <p:sp>
        <p:nvSpPr>
          <p:cNvPr id="4" name="文本占位符 3">
            <a:extLst>
              <a:ext uri="{FF2B5EF4-FFF2-40B4-BE49-F238E27FC236}">
                <a16:creationId xmlns:a16="http://schemas.microsoft.com/office/drawing/2014/main" id="{9E470FE8-B7CB-6C0C-7979-A12722D96A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id="{370A513E-CFF8-1162-33DF-30ABEE40FC31}"/>
              </a:ext>
            </a:extLst>
          </p:cNvPr>
          <p:cNvSpPr>
            <a:spLocks noGrp="1"/>
          </p:cNvSpPr>
          <p:nvPr>
            <p:ph type="dt" sz="half" idx="10"/>
          </p:nvPr>
        </p:nvSpPr>
        <p:spPr/>
        <p:txBody>
          <a:bodyPr/>
          <a:lstStyle/>
          <a:p>
            <a:fld id="{51B19433-7C22-5B4C-BD39-712DB838A605}" type="datetimeFigureOut">
              <a:rPr kumimoji="1" lang="zh-CN" altLang="en-US" smtClean="0"/>
              <a:t>2024/5/12</a:t>
            </a:fld>
            <a:endParaRPr kumimoji="1" lang="zh-CN" altLang="en-US"/>
          </a:p>
        </p:txBody>
      </p:sp>
      <p:sp>
        <p:nvSpPr>
          <p:cNvPr id="6" name="页脚占位符 5">
            <a:extLst>
              <a:ext uri="{FF2B5EF4-FFF2-40B4-BE49-F238E27FC236}">
                <a16:creationId xmlns:a16="http://schemas.microsoft.com/office/drawing/2014/main" id="{FB99F056-B419-93E8-75FF-BB566859ED80}"/>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3ABF3F94-70CD-619D-A22B-B425CE6B65B0}"/>
              </a:ext>
            </a:extLst>
          </p:cNvPr>
          <p:cNvSpPr>
            <a:spLocks noGrp="1"/>
          </p:cNvSpPr>
          <p:nvPr>
            <p:ph type="sldNum" sz="quarter" idx="12"/>
          </p:nvPr>
        </p:nvSpPr>
        <p:spPr/>
        <p:txBody>
          <a:bodyPr/>
          <a:lstStyle/>
          <a:p>
            <a:fld id="{0265FA52-4272-2248-AC6B-25A99B80EBFD}" type="slidenum">
              <a:rPr kumimoji="1" lang="zh-CN" altLang="en-US" smtClean="0"/>
              <a:t>‹#›</a:t>
            </a:fld>
            <a:endParaRPr kumimoji="1" lang="zh-CN" altLang="en-US"/>
          </a:p>
        </p:txBody>
      </p:sp>
    </p:spTree>
    <p:extLst>
      <p:ext uri="{BB962C8B-B14F-4D97-AF65-F5344CB8AC3E}">
        <p14:creationId xmlns:p14="http://schemas.microsoft.com/office/powerpoint/2010/main" val="60994093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175350DC-3B90-F149-1B72-90E85DDE96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CN" altLang="en-US"/>
              <a:t>单击此处编辑母版标题样式</a:t>
            </a:r>
          </a:p>
        </p:txBody>
      </p:sp>
      <p:sp>
        <p:nvSpPr>
          <p:cNvPr id="3" name="文本占位符 2">
            <a:extLst>
              <a:ext uri="{FF2B5EF4-FFF2-40B4-BE49-F238E27FC236}">
                <a16:creationId xmlns:a16="http://schemas.microsoft.com/office/drawing/2014/main" id="{E9C84809-ED40-C4EC-DA2A-9EFFC616AD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9760960A-16D9-9675-E482-1CA3A08795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1B19433-7C22-5B4C-BD39-712DB838A605}" type="datetimeFigureOut">
              <a:rPr kumimoji="1" lang="zh-CN" altLang="en-US" smtClean="0"/>
              <a:t>2024/5/12</a:t>
            </a:fld>
            <a:endParaRPr kumimoji="1" lang="zh-CN" altLang="en-US"/>
          </a:p>
        </p:txBody>
      </p:sp>
      <p:sp>
        <p:nvSpPr>
          <p:cNvPr id="5" name="页脚占位符 4">
            <a:extLst>
              <a:ext uri="{FF2B5EF4-FFF2-40B4-BE49-F238E27FC236}">
                <a16:creationId xmlns:a16="http://schemas.microsoft.com/office/drawing/2014/main" id="{E0CE7D11-83F0-ACA4-FED5-22205CC2C8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zh-CN" altLang="en-US"/>
          </a:p>
        </p:txBody>
      </p:sp>
      <p:sp>
        <p:nvSpPr>
          <p:cNvPr id="6" name="灯片编号占位符 5">
            <a:extLst>
              <a:ext uri="{FF2B5EF4-FFF2-40B4-BE49-F238E27FC236}">
                <a16:creationId xmlns:a16="http://schemas.microsoft.com/office/drawing/2014/main" id="{8D90100E-59EC-D069-3BB8-60E2ED2306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265FA52-4272-2248-AC6B-25A99B80EBFD}" type="slidenum">
              <a:rPr kumimoji="1" lang="zh-CN" altLang="en-US" smtClean="0"/>
              <a:t>‹#›</a:t>
            </a:fld>
            <a:endParaRPr kumimoji="1" lang="zh-CN" altLang="en-US"/>
          </a:p>
        </p:txBody>
      </p:sp>
    </p:spTree>
    <p:extLst>
      <p:ext uri="{BB962C8B-B14F-4D97-AF65-F5344CB8AC3E}">
        <p14:creationId xmlns:p14="http://schemas.microsoft.com/office/powerpoint/2010/main" val="16052342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 name="Rectangle 7">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标题 1">
            <a:extLst>
              <a:ext uri="{FF2B5EF4-FFF2-40B4-BE49-F238E27FC236}">
                <a16:creationId xmlns:a16="http://schemas.microsoft.com/office/drawing/2014/main" id="{EDF35E37-B453-5C10-94C3-376EDD658B56}"/>
              </a:ext>
            </a:extLst>
          </p:cNvPr>
          <p:cNvSpPr>
            <a:spLocks noGrp="1"/>
          </p:cNvSpPr>
          <p:nvPr>
            <p:ph type="ctrTitle"/>
          </p:nvPr>
        </p:nvSpPr>
        <p:spPr>
          <a:xfrm>
            <a:off x="3880430" y="583345"/>
            <a:ext cx="7160357" cy="4164820"/>
          </a:xfrm>
        </p:spPr>
        <p:txBody>
          <a:bodyPr anchor="t">
            <a:normAutofit/>
          </a:bodyPr>
          <a:lstStyle/>
          <a:p>
            <a:pPr algn="r"/>
            <a:r>
              <a:rPr kumimoji="1" lang="en-US" altLang="zh-CN" sz="8000">
                <a:solidFill>
                  <a:srgbClr val="FFFFFF"/>
                </a:solidFill>
              </a:rPr>
              <a:t>Flipped Book Review</a:t>
            </a:r>
            <a:endParaRPr kumimoji="1" lang="zh-CN" altLang="en-US" sz="8000">
              <a:solidFill>
                <a:srgbClr val="FFFFFF"/>
              </a:solidFill>
            </a:endParaRPr>
          </a:p>
        </p:txBody>
      </p:sp>
      <p:sp>
        <p:nvSpPr>
          <p:cNvPr id="3" name="副标题 2">
            <a:extLst>
              <a:ext uri="{FF2B5EF4-FFF2-40B4-BE49-F238E27FC236}">
                <a16:creationId xmlns:a16="http://schemas.microsoft.com/office/drawing/2014/main" id="{1EF9C9D2-6E6C-D28B-D08A-B56F873C5E9B}"/>
              </a:ext>
            </a:extLst>
          </p:cNvPr>
          <p:cNvSpPr>
            <a:spLocks noGrp="1"/>
          </p:cNvSpPr>
          <p:nvPr>
            <p:ph type="subTitle" idx="1"/>
          </p:nvPr>
        </p:nvSpPr>
        <p:spPr>
          <a:xfrm>
            <a:off x="1208228" y="5972174"/>
            <a:ext cx="8578699" cy="504825"/>
          </a:xfrm>
        </p:spPr>
        <p:txBody>
          <a:bodyPr>
            <a:normAutofit/>
          </a:bodyPr>
          <a:lstStyle/>
          <a:p>
            <a:pPr algn="l"/>
            <a:r>
              <a:rPr kumimoji="1" lang="en-US" altLang="zh-CN" sz="2000" dirty="0">
                <a:solidFill>
                  <a:srgbClr val="FFFFFF"/>
                </a:solidFill>
              </a:rPr>
              <a:t>Group</a:t>
            </a:r>
            <a:endParaRPr kumimoji="1" lang="zh-CN" altLang="en-US" sz="2000" dirty="0">
              <a:solidFill>
                <a:srgbClr val="FFFFFF"/>
              </a:solidFill>
            </a:endParaRPr>
          </a:p>
        </p:txBody>
      </p:sp>
      <p:sp>
        <p:nvSpPr>
          <p:cNvPr id="49"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50"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51"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52" name="Straight Connector 15">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53"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54"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55"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320978082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标题 1">
            <a:extLst>
              <a:ext uri="{FF2B5EF4-FFF2-40B4-BE49-F238E27FC236}">
                <a16:creationId xmlns:a16="http://schemas.microsoft.com/office/drawing/2014/main" id="{4AB3B706-678C-9927-E075-F2AD5E5208B7}"/>
              </a:ext>
            </a:extLst>
          </p:cNvPr>
          <p:cNvSpPr>
            <a:spLocks noGrp="1"/>
          </p:cNvSpPr>
          <p:nvPr>
            <p:ph type="title"/>
          </p:nvPr>
        </p:nvSpPr>
        <p:spPr>
          <a:xfrm>
            <a:off x="1188069" y="381935"/>
            <a:ext cx="4008583" cy="5974414"/>
          </a:xfrm>
        </p:spPr>
        <p:txBody>
          <a:bodyPr anchor="ctr">
            <a:normAutofit/>
          </a:bodyPr>
          <a:lstStyle/>
          <a:p>
            <a:r>
              <a:rPr kumimoji="1" lang="en-US" altLang="zh-CN" sz="8000" dirty="0">
                <a:solidFill>
                  <a:srgbClr val="FFFFFF"/>
                </a:solidFill>
              </a:rPr>
              <a:t>Main story</a:t>
            </a:r>
            <a:endParaRPr kumimoji="1" lang="zh-CN" altLang="en-US" sz="8000" dirty="0">
              <a:solidFill>
                <a:srgbClr val="FFFFFF"/>
              </a:solidFill>
            </a:endParaRPr>
          </a:p>
        </p:txBody>
      </p:sp>
      <p:grpSp>
        <p:nvGrpSpPr>
          <p:cNvPr id="12" name="Group 11">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内容占位符 2">
            <a:extLst>
              <a:ext uri="{FF2B5EF4-FFF2-40B4-BE49-F238E27FC236}">
                <a16:creationId xmlns:a16="http://schemas.microsoft.com/office/drawing/2014/main" id="{1EBD78D2-980B-3F9B-65C0-71F6067D3DEF}"/>
              </a:ext>
            </a:extLst>
          </p:cNvPr>
          <p:cNvSpPr>
            <a:spLocks noGrp="1"/>
          </p:cNvSpPr>
          <p:nvPr>
            <p:ph idx="1"/>
          </p:nvPr>
        </p:nvSpPr>
        <p:spPr>
          <a:xfrm>
            <a:off x="5892337" y="518400"/>
            <a:ext cx="5530401" cy="5837949"/>
          </a:xfrm>
        </p:spPr>
        <p:txBody>
          <a:bodyPr anchor="ctr">
            <a:normAutofit fontScale="85000" lnSpcReduction="10000"/>
          </a:bodyPr>
          <a:lstStyle/>
          <a:p>
            <a:pPr>
              <a:lnSpc>
                <a:spcPct val="150000"/>
              </a:lnSpc>
            </a:pPr>
            <a:r>
              <a:rPr lang="en-US" altLang="zh-CN" sz="2000" b="0" i="0" u="none" strike="noStrike" dirty="0">
                <a:solidFill>
                  <a:schemeClr val="tx1">
                    <a:alpha val="80000"/>
                  </a:schemeClr>
                </a:solidFill>
                <a:effectLst/>
              </a:rPr>
              <a:t>"Flipped" is a heartwarming coming-of-age novel written by Wendelin Van Draanen. The story revolves around Bryce </a:t>
            </a:r>
            <a:r>
              <a:rPr lang="en-US" altLang="zh-CN" sz="2000" b="0" i="0" u="none" strike="noStrike" dirty="0" err="1">
                <a:solidFill>
                  <a:schemeClr val="tx1">
                    <a:alpha val="80000"/>
                  </a:schemeClr>
                </a:solidFill>
                <a:effectLst/>
              </a:rPr>
              <a:t>Loski</a:t>
            </a:r>
            <a:r>
              <a:rPr lang="en-US" altLang="zh-CN" sz="2000" b="0" i="0" u="none" strike="noStrike" dirty="0">
                <a:solidFill>
                  <a:schemeClr val="tx1">
                    <a:alpha val="80000"/>
                  </a:schemeClr>
                </a:solidFill>
                <a:effectLst/>
              </a:rPr>
              <a:t> and </a:t>
            </a:r>
            <a:r>
              <a:rPr lang="en-US" altLang="zh-CN" sz="2000" b="0" i="0" u="none" strike="noStrike" dirty="0" err="1">
                <a:solidFill>
                  <a:schemeClr val="tx1">
                    <a:alpha val="80000"/>
                  </a:schemeClr>
                </a:solidFill>
                <a:effectLst/>
              </a:rPr>
              <a:t>Juli</a:t>
            </a:r>
            <a:r>
              <a:rPr lang="en-US" altLang="zh-CN" sz="2000" b="0" i="0" u="none" strike="noStrike" dirty="0">
                <a:solidFill>
                  <a:schemeClr val="tx1">
                    <a:alpha val="80000"/>
                  </a:schemeClr>
                </a:solidFill>
                <a:effectLst/>
              </a:rPr>
              <a:t> Baker, two adolescents growing up in the same neighborhood. Set in the late 1950s and early 1960s, the novel explores themes of friendship, first love, and understanding. Told from alternating perspectives, readers witness how Bryce and </a:t>
            </a:r>
            <a:r>
              <a:rPr lang="en-US" altLang="zh-CN" sz="2000" b="0" i="0" u="none" strike="noStrike" dirty="0" err="1">
                <a:solidFill>
                  <a:schemeClr val="tx1">
                    <a:alpha val="80000"/>
                  </a:schemeClr>
                </a:solidFill>
                <a:effectLst/>
              </a:rPr>
              <a:t>Juli's</a:t>
            </a:r>
            <a:r>
              <a:rPr lang="en-US" altLang="zh-CN" sz="2000" b="0" i="0" u="none" strike="noStrike" dirty="0">
                <a:solidFill>
                  <a:schemeClr val="tx1">
                    <a:alpha val="80000"/>
                  </a:schemeClr>
                </a:solidFill>
                <a:effectLst/>
              </a:rPr>
              <a:t> perceptions of each other evolve over the years. Their interactions, misunderstandings, and eventual understanding make for a charming and poignant narrative that resonates with readers of all ages. "Flipped" was adapted into a film in 2010, further cementing its status as a beloved tale of young love and self-discovery.</a:t>
            </a:r>
            <a:endParaRPr kumimoji="1" lang="zh-CN" altLang="en-US" sz="2000" dirty="0">
              <a:solidFill>
                <a:schemeClr val="tx1">
                  <a:alpha val="80000"/>
                </a:schemeClr>
              </a:solidFill>
            </a:endParaRPr>
          </a:p>
        </p:txBody>
      </p:sp>
      <p:cxnSp>
        <p:nvCxnSpPr>
          <p:cNvPr id="17" name="Straight Connector 1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341958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标题 1">
            <a:extLst>
              <a:ext uri="{FF2B5EF4-FFF2-40B4-BE49-F238E27FC236}">
                <a16:creationId xmlns:a16="http://schemas.microsoft.com/office/drawing/2014/main" id="{BCDDB18A-3066-4118-E5FB-7DFA70325EE9}"/>
              </a:ext>
            </a:extLst>
          </p:cNvPr>
          <p:cNvSpPr>
            <a:spLocks noGrp="1"/>
          </p:cNvSpPr>
          <p:nvPr>
            <p:ph type="title"/>
          </p:nvPr>
        </p:nvSpPr>
        <p:spPr>
          <a:xfrm>
            <a:off x="1188069" y="381935"/>
            <a:ext cx="4008583" cy="5974414"/>
          </a:xfrm>
        </p:spPr>
        <p:txBody>
          <a:bodyPr anchor="ctr">
            <a:normAutofit/>
          </a:bodyPr>
          <a:lstStyle/>
          <a:p>
            <a:r>
              <a:rPr kumimoji="1" lang="en-US" altLang="zh-CN" sz="6800" dirty="0">
                <a:solidFill>
                  <a:srgbClr val="FFFFFF"/>
                </a:solidFill>
              </a:rPr>
              <a:t>The friendship and loving</a:t>
            </a:r>
            <a:endParaRPr kumimoji="1" lang="zh-CN" altLang="en-US" sz="6800" dirty="0">
              <a:solidFill>
                <a:srgbClr val="FFFFFF"/>
              </a:solidFill>
            </a:endParaRPr>
          </a:p>
        </p:txBody>
      </p:sp>
      <p:grpSp>
        <p:nvGrpSpPr>
          <p:cNvPr id="12" name="Group 11">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内容占位符 2">
            <a:extLst>
              <a:ext uri="{FF2B5EF4-FFF2-40B4-BE49-F238E27FC236}">
                <a16:creationId xmlns:a16="http://schemas.microsoft.com/office/drawing/2014/main" id="{F28E8D93-D72D-71C1-D528-B3D320F36F01}"/>
              </a:ext>
            </a:extLst>
          </p:cNvPr>
          <p:cNvSpPr>
            <a:spLocks noGrp="1"/>
          </p:cNvSpPr>
          <p:nvPr>
            <p:ph idx="1"/>
          </p:nvPr>
        </p:nvSpPr>
        <p:spPr>
          <a:xfrm>
            <a:off x="6297233" y="518400"/>
            <a:ext cx="4771607" cy="5837949"/>
          </a:xfrm>
        </p:spPr>
        <p:txBody>
          <a:bodyPr anchor="ctr">
            <a:normAutofit/>
          </a:bodyPr>
          <a:lstStyle/>
          <a:p>
            <a:pPr>
              <a:lnSpc>
                <a:spcPct val="150000"/>
              </a:lnSpc>
            </a:pPr>
            <a:r>
              <a:rPr kumimoji="1" lang="en-US" altLang="zh-CN" sz="2000" dirty="0">
                <a:solidFill>
                  <a:schemeClr val="tx1">
                    <a:alpha val="80000"/>
                  </a:schemeClr>
                </a:solidFill>
              </a:rPr>
              <a:t>In "Flipped," the friendship and romance between Bryce and </a:t>
            </a:r>
            <a:r>
              <a:rPr kumimoji="1" lang="en-US" altLang="zh-CN" sz="2000" dirty="0" err="1">
                <a:solidFill>
                  <a:schemeClr val="tx1">
                    <a:alpha val="80000"/>
                  </a:schemeClr>
                </a:solidFill>
              </a:rPr>
              <a:t>Juli</a:t>
            </a:r>
            <a:r>
              <a:rPr kumimoji="1" lang="en-US" altLang="zh-CN" sz="2000" dirty="0">
                <a:solidFill>
                  <a:schemeClr val="tx1">
                    <a:alpha val="80000"/>
                  </a:schemeClr>
                </a:solidFill>
              </a:rPr>
              <a:t> form the heart of the story. Growing up as neighbors since elementary school, their relationship is filled with complexity and emotional growth.</a:t>
            </a:r>
            <a:endParaRPr kumimoji="1" lang="zh-CN" altLang="en-US" sz="2000" dirty="0">
              <a:solidFill>
                <a:schemeClr val="tx1">
                  <a:alpha val="80000"/>
                </a:schemeClr>
              </a:solidFill>
            </a:endParaRPr>
          </a:p>
        </p:txBody>
      </p:sp>
      <p:cxnSp>
        <p:nvCxnSpPr>
          <p:cNvPr id="17" name="Straight Connector 1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099151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标题 1">
            <a:extLst>
              <a:ext uri="{FF2B5EF4-FFF2-40B4-BE49-F238E27FC236}">
                <a16:creationId xmlns:a16="http://schemas.microsoft.com/office/drawing/2014/main" id="{2D4977F0-1EF6-D5D1-F56B-0B306BBD6523}"/>
              </a:ext>
            </a:extLst>
          </p:cNvPr>
          <p:cNvSpPr>
            <a:spLocks noGrp="1"/>
          </p:cNvSpPr>
          <p:nvPr>
            <p:ph type="title"/>
          </p:nvPr>
        </p:nvSpPr>
        <p:spPr>
          <a:xfrm>
            <a:off x="1188069" y="381935"/>
            <a:ext cx="4008583" cy="5974414"/>
          </a:xfrm>
        </p:spPr>
        <p:txBody>
          <a:bodyPr anchor="ctr">
            <a:normAutofit/>
          </a:bodyPr>
          <a:lstStyle/>
          <a:p>
            <a:r>
              <a:rPr kumimoji="1" lang="en-US" altLang="zh-CN" sz="5600">
                <a:solidFill>
                  <a:srgbClr val="FFFFFF"/>
                </a:solidFill>
              </a:rPr>
              <a:t>Background</a:t>
            </a:r>
            <a:endParaRPr kumimoji="1" lang="zh-CN" altLang="en-US" sz="5600">
              <a:solidFill>
                <a:srgbClr val="FFFFFF"/>
              </a:solidFill>
            </a:endParaRPr>
          </a:p>
        </p:txBody>
      </p:sp>
      <p:grpSp>
        <p:nvGrpSpPr>
          <p:cNvPr id="12" name="Group 11">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内容占位符 2">
            <a:extLst>
              <a:ext uri="{FF2B5EF4-FFF2-40B4-BE49-F238E27FC236}">
                <a16:creationId xmlns:a16="http://schemas.microsoft.com/office/drawing/2014/main" id="{37D96040-564D-C96D-C2E5-5CFE957375B5}"/>
              </a:ext>
            </a:extLst>
          </p:cNvPr>
          <p:cNvSpPr>
            <a:spLocks noGrp="1"/>
          </p:cNvSpPr>
          <p:nvPr>
            <p:ph idx="1"/>
          </p:nvPr>
        </p:nvSpPr>
        <p:spPr>
          <a:xfrm>
            <a:off x="5892337" y="518400"/>
            <a:ext cx="5515891" cy="5837949"/>
          </a:xfrm>
        </p:spPr>
        <p:txBody>
          <a:bodyPr anchor="ctr">
            <a:normAutofit fontScale="92500"/>
          </a:bodyPr>
          <a:lstStyle/>
          <a:p>
            <a:pPr>
              <a:lnSpc>
                <a:spcPct val="150000"/>
              </a:lnSpc>
            </a:pPr>
            <a:r>
              <a:rPr kumimoji="1" lang="en-US" altLang="zh-CN" sz="2000" dirty="0">
                <a:solidFill>
                  <a:schemeClr val="tx1">
                    <a:alpha val="80000"/>
                  </a:schemeClr>
                </a:solidFill>
              </a:rPr>
              <a:t>"Flipped" is set in the late 1950s and early 1960s, a time when America was buzzing with post-war energy. Suburban neighborhoods were sprouting up like crazy, and families were living the American Dream in their spacious homes with picket fences. It was also a time of change. Teenagers were starting to rebel against the norms, and the Civil Rights Movement was shaking things up across the country. Against this backdrop, we dive into the story of Bryce and </a:t>
            </a:r>
            <a:r>
              <a:rPr kumimoji="1" lang="en-US" altLang="zh-CN" sz="2000" dirty="0" err="1">
                <a:solidFill>
                  <a:schemeClr val="tx1">
                    <a:alpha val="80000"/>
                  </a:schemeClr>
                </a:solidFill>
              </a:rPr>
              <a:t>Juli</a:t>
            </a:r>
            <a:r>
              <a:rPr kumimoji="1" lang="en-US" altLang="zh-CN" sz="2000" dirty="0">
                <a:solidFill>
                  <a:schemeClr val="tx1">
                    <a:alpha val="80000"/>
                  </a:schemeClr>
                </a:solidFill>
              </a:rPr>
              <a:t> in their neighborhood, where their own personal journeys unfold amidst the cultural shifts of the era.</a:t>
            </a:r>
            <a:endParaRPr kumimoji="1" lang="zh-CN" altLang="en-US" sz="2000" dirty="0">
              <a:solidFill>
                <a:schemeClr val="tx1">
                  <a:alpha val="80000"/>
                </a:schemeClr>
              </a:solidFill>
            </a:endParaRPr>
          </a:p>
        </p:txBody>
      </p:sp>
      <p:cxnSp>
        <p:nvCxnSpPr>
          <p:cNvPr id="17" name="Straight Connector 1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90411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FA9B6C6-A247-48A8-9A1C-1E36FA9456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标题 1">
            <a:extLst>
              <a:ext uri="{FF2B5EF4-FFF2-40B4-BE49-F238E27FC236}">
                <a16:creationId xmlns:a16="http://schemas.microsoft.com/office/drawing/2014/main" id="{E74CFC6B-A915-2E59-0F4D-E3719754A19F}"/>
              </a:ext>
            </a:extLst>
          </p:cNvPr>
          <p:cNvSpPr>
            <a:spLocks noGrp="1"/>
          </p:cNvSpPr>
          <p:nvPr>
            <p:ph type="title"/>
          </p:nvPr>
        </p:nvSpPr>
        <p:spPr>
          <a:xfrm>
            <a:off x="1432973" y="693085"/>
            <a:ext cx="5409655" cy="2838938"/>
          </a:xfrm>
        </p:spPr>
        <p:txBody>
          <a:bodyPr vert="horz" lIns="91440" tIns="45720" rIns="91440" bIns="45720" rtlCol="0" anchor="b">
            <a:normAutofit/>
          </a:bodyPr>
          <a:lstStyle/>
          <a:p>
            <a:r>
              <a:rPr kumimoji="1" lang="en-US" altLang="zh-CN" sz="5600" kern="1200" dirty="0">
                <a:solidFill>
                  <a:srgbClr val="FFFFFF"/>
                </a:solidFill>
                <a:latin typeface="+mj-lt"/>
                <a:ea typeface="+mj-ea"/>
                <a:cs typeface="+mj-cs"/>
              </a:rPr>
              <a:t>Thanks to be here!</a:t>
            </a:r>
          </a:p>
        </p:txBody>
      </p:sp>
      <p:sp>
        <p:nvSpPr>
          <p:cNvPr id="9"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176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1"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763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3"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20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5" name="Straight Connector 1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301262" y="3496322"/>
            <a:ext cx="0" cy="335280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4" name="文本框 3">
            <a:extLst>
              <a:ext uri="{FF2B5EF4-FFF2-40B4-BE49-F238E27FC236}">
                <a16:creationId xmlns:a16="http://schemas.microsoft.com/office/drawing/2014/main" id="{555BF46B-FB03-7D36-6FC4-1CE806531A2B}"/>
              </a:ext>
            </a:extLst>
          </p:cNvPr>
          <p:cNvSpPr txBox="1"/>
          <p:nvPr/>
        </p:nvSpPr>
        <p:spPr>
          <a:xfrm>
            <a:off x="1429658" y="6522330"/>
            <a:ext cx="3831771" cy="246221"/>
          </a:xfrm>
          <a:prstGeom prst="rect">
            <a:avLst/>
          </a:prstGeom>
          <a:noFill/>
        </p:spPr>
        <p:txBody>
          <a:bodyPr wrap="square" rtlCol="0">
            <a:spAutoFit/>
          </a:bodyPr>
          <a:lstStyle/>
          <a:p>
            <a:r>
              <a:rPr kumimoji="1" lang="en-US" altLang="zh-CN" sz="1000" dirty="0" err="1"/>
              <a:t>ThomasB@me.mahaoxuan.top</a:t>
            </a:r>
            <a:endParaRPr kumimoji="1" lang="zh-CN" altLang="en-US" sz="1000" dirty="0"/>
          </a:p>
        </p:txBody>
      </p:sp>
    </p:spTree>
    <p:extLst>
      <p:ext uri="{BB962C8B-B14F-4D97-AF65-F5344CB8AC3E}">
        <p14:creationId xmlns:p14="http://schemas.microsoft.com/office/powerpoint/2010/main" val="255553479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等线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等线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TotalTime>
  <Words>299</Words>
  <Application>Microsoft Macintosh PowerPoint</Application>
  <PresentationFormat>宽屏</PresentationFormat>
  <Paragraphs>12</Paragraphs>
  <Slides>5</Slides>
  <Notes>1</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5</vt:i4>
      </vt:variant>
    </vt:vector>
  </HeadingPairs>
  <TitlesOfParts>
    <vt:vector size="9" baseType="lpstr">
      <vt:lpstr>等线</vt:lpstr>
      <vt:lpstr>等线 Light</vt:lpstr>
      <vt:lpstr>Arial</vt:lpstr>
      <vt:lpstr>Office 主题​​</vt:lpstr>
      <vt:lpstr>Flipped Book Review</vt:lpstr>
      <vt:lpstr>Main story</vt:lpstr>
      <vt:lpstr>The friendship and loving</vt:lpstr>
      <vt:lpstr>Background</vt:lpstr>
      <vt:lpstr>Thanks to be here!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Ma Haoxuan</dc:creator>
  <cp:lastModifiedBy>Thomas B</cp:lastModifiedBy>
  <cp:revision>2</cp:revision>
  <dcterms:created xsi:type="dcterms:W3CDTF">2024-05-12T14:15:34Z</dcterms:created>
  <dcterms:modified xsi:type="dcterms:W3CDTF">2024-05-12T14:36:22Z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0-bc88714345d2_Enabled">
    <vt:lpwstr>true</vt:lpwstr>
  </property>
  <property fmtid="{D5CDD505-2E9C-101B-9397-08002B2CF9AE}" pid="3" name="MSIP_Label_defa4170-0d19-0005-0000-bc88714345d2_SetDate">
    <vt:lpwstr>2024-05-12T14:16:22Z</vt:lpwstr>
  </property>
  <property fmtid="{D5CDD505-2E9C-101B-9397-08002B2CF9AE}" pid="4" name="MSIP_Label_defa4170-0d19-0005-0000-bc88714345d2_Method">
    <vt:lpwstr>Privileged</vt:lpwstr>
  </property>
  <property fmtid="{D5CDD505-2E9C-101B-9397-08002B2CF9AE}" pid="5" name="MSIP_Label_defa4170-0d19-0005-0000-bc88714345d2_Name">
    <vt:lpwstr>defa4170-0d19-0005-0000-bc88714345d2</vt:lpwstr>
  </property>
  <property fmtid="{D5CDD505-2E9C-101B-9397-08002B2CF9AE}" pid="6" name="MSIP_Label_defa4170-0d19-0005-0000-bc88714345d2_SiteId">
    <vt:lpwstr>2112d50e-510a-4c52-a9d2-43244bd48273</vt:lpwstr>
  </property>
  <property fmtid="{D5CDD505-2E9C-101B-9397-08002B2CF9AE}" pid="7" name="MSIP_Label_defa4170-0d19-0005-0000-bc88714345d2_ActionId">
    <vt:lpwstr>b1fdaccc-f286-4a4e-a776-2a4cc6a6d3cd</vt:lpwstr>
  </property>
  <property fmtid="{D5CDD505-2E9C-101B-9397-08002B2CF9AE}" pid="8" name="MSIP_Label_defa4170-0d19-0005-0000-bc88714345d2_ContentBits">
    <vt:lpwstr>0</vt:lpwstr>
  </property>
</Properties>
</file>